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EA35-8EBE-465F-9479-E9A2AE5116AB}" type="datetimeFigureOut">
              <a:rPr lang="en-US" smtClean="0"/>
              <a:pPr/>
              <a:t>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E221-A9A3-4CE5-81A7-CFF7ED1969EC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EA35-8EBE-465F-9479-E9A2AE5116AB}" type="datetimeFigureOut">
              <a:rPr lang="en-US" smtClean="0"/>
              <a:pPr/>
              <a:t>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E221-A9A3-4CE5-81A7-CFF7ED1969EC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EA35-8EBE-465F-9479-E9A2AE5116AB}" type="datetimeFigureOut">
              <a:rPr lang="en-US" smtClean="0"/>
              <a:pPr/>
              <a:t>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E221-A9A3-4CE5-81A7-CFF7ED1969EC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EA35-8EBE-465F-9479-E9A2AE5116AB}" type="datetimeFigureOut">
              <a:rPr lang="en-US" smtClean="0"/>
              <a:pPr/>
              <a:t>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E221-A9A3-4CE5-81A7-CFF7ED1969EC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EA35-8EBE-465F-9479-E9A2AE5116AB}" type="datetimeFigureOut">
              <a:rPr lang="en-US" smtClean="0"/>
              <a:pPr/>
              <a:t>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E221-A9A3-4CE5-81A7-CFF7ED1969EC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EA35-8EBE-465F-9479-E9A2AE5116AB}" type="datetimeFigureOut">
              <a:rPr lang="en-US" smtClean="0"/>
              <a:pPr/>
              <a:t>3/11/2015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E221-A9A3-4CE5-81A7-CFF7ED1969EC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EA35-8EBE-465F-9479-E9A2AE5116AB}" type="datetimeFigureOut">
              <a:rPr lang="en-US" smtClean="0"/>
              <a:pPr/>
              <a:t>3/11/2015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E221-A9A3-4CE5-81A7-CFF7ED1969EC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EA35-8EBE-465F-9479-E9A2AE5116AB}" type="datetimeFigureOut">
              <a:rPr lang="en-US" smtClean="0"/>
              <a:pPr/>
              <a:t>3/11/2015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E221-A9A3-4CE5-81A7-CFF7ED1969EC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EA35-8EBE-465F-9479-E9A2AE5116AB}" type="datetimeFigureOut">
              <a:rPr lang="en-US" smtClean="0"/>
              <a:pPr/>
              <a:t>3/11/2015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E221-A9A3-4CE5-81A7-CFF7ED1969EC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EA35-8EBE-465F-9479-E9A2AE5116AB}" type="datetimeFigureOut">
              <a:rPr lang="en-US" smtClean="0"/>
              <a:pPr/>
              <a:t>3/11/2015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E221-A9A3-4CE5-81A7-CFF7ED1969EC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EA35-8EBE-465F-9479-E9A2AE5116AB}" type="datetimeFigureOut">
              <a:rPr lang="en-US" smtClean="0"/>
              <a:pPr/>
              <a:t>3/11/2015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E221-A9A3-4CE5-81A7-CFF7ED1969EC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2EA35-8EBE-465F-9479-E9A2AE5116AB}" type="datetimeFigureOut">
              <a:rPr lang="en-US" smtClean="0"/>
              <a:pPr/>
              <a:t>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4E221-A9A3-4CE5-81A7-CFF7ED1969EC}" type="slidenum">
              <a:rPr lang="en-GB" smtClean="0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000240"/>
            <a:ext cx="7772400" cy="22860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993300"/>
                </a:solidFill>
                <a:latin typeface="Algerian" pitchFamily="82" charset="0"/>
              </a:rPr>
              <a:t>Les Arts et </a:t>
            </a:r>
            <a:r>
              <a:rPr lang="fr-FR" dirty="0" smtClean="0">
                <a:solidFill>
                  <a:srgbClr val="993300"/>
                </a:solidFill>
                <a:latin typeface="Algerian" pitchFamily="82" charset="0"/>
              </a:rPr>
              <a:t>Métiers</a:t>
            </a:r>
            <a:br>
              <a:rPr lang="fr-FR" dirty="0" smtClean="0">
                <a:solidFill>
                  <a:srgbClr val="993300"/>
                </a:solidFill>
                <a:latin typeface="Algerian" pitchFamily="82" charset="0"/>
              </a:rPr>
            </a:br>
            <a:r>
              <a:rPr lang="fr-FR" sz="2400" dirty="0" smtClean="0">
                <a:solidFill>
                  <a:srgbClr val="993300"/>
                </a:solidFill>
                <a:latin typeface="Agency FB" pitchFamily="34" charset="0"/>
              </a:rPr>
              <a:t>par Lord </a:t>
            </a:r>
            <a:r>
              <a:rPr lang="fr-FR" sz="2400" dirty="0">
                <a:solidFill>
                  <a:srgbClr val="993300"/>
                </a:solidFill>
                <a:latin typeface="Agency FB" pitchFamily="34" charset="0"/>
              </a:rPr>
              <a:t>S</a:t>
            </a:r>
            <a:r>
              <a:rPr lang="fr-FR" sz="2400" dirty="0" smtClean="0">
                <a:solidFill>
                  <a:srgbClr val="993300"/>
                </a:solidFill>
                <a:latin typeface="Agency FB" pitchFamily="34" charset="0"/>
              </a:rPr>
              <a:t>eif</a:t>
            </a:r>
            <a:r>
              <a:rPr lang="fr-FR" dirty="0" smtClean="0">
                <a:solidFill>
                  <a:srgbClr val="993300"/>
                </a:solidFill>
                <a:latin typeface="Algerian" pitchFamily="82" charset="0"/>
              </a:rPr>
              <a:t/>
            </a:r>
            <a:br>
              <a:rPr lang="fr-FR" dirty="0" smtClean="0">
                <a:solidFill>
                  <a:srgbClr val="993300"/>
                </a:solidFill>
                <a:latin typeface="Algerian" pitchFamily="82" charset="0"/>
              </a:rPr>
            </a:br>
            <a:r>
              <a:rPr lang="fr-FR" dirty="0" smtClean="0">
                <a:solidFill>
                  <a:srgbClr val="993300"/>
                </a:solidFill>
                <a:latin typeface="Algerian" pitchFamily="82" charset="0"/>
              </a:rPr>
              <a:t> </a:t>
            </a:r>
            <a:endParaRPr lang="en-GB" dirty="0">
              <a:solidFill>
                <a:srgbClr val="9933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fr-FR" b="1" dirty="0">
                <a:latin typeface="Comic Sans MS" pitchFamily="66" charset="0"/>
              </a:rPr>
              <a:t> </a:t>
            </a:r>
            <a:r>
              <a:rPr lang="fr-FR" b="1" dirty="0" smtClean="0">
                <a:latin typeface="Comic Sans MS" pitchFamily="66" charset="0"/>
              </a:rPr>
              <a:t>Le </a:t>
            </a:r>
            <a:r>
              <a:rPr lang="fr-FR" b="1" dirty="0">
                <a:latin typeface="Comic Sans MS" pitchFamily="66" charset="0"/>
              </a:rPr>
              <a:t>premier véhicule </a:t>
            </a:r>
            <a:r>
              <a:rPr lang="fr-FR" b="1" dirty="0" smtClean="0">
                <a:latin typeface="Comic Sans MS" pitchFamily="66" charset="0"/>
              </a:rPr>
              <a:t>automobile</a:t>
            </a:r>
            <a:r>
              <a:rPr lang="fr-FR" b="1" dirty="0">
                <a:latin typeface="Comic Sans MS" pitchFamily="66" charset="0"/>
              </a:rPr>
              <a:t> jamais </a:t>
            </a:r>
            <a:r>
              <a:rPr lang="fr-FR" b="1" dirty="0" smtClean="0">
                <a:latin typeface="Comic Sans MS" pitchFamily="66" charset="0"/>
              </a:rPr>
              <a:t>construit a été             inventé par </a:t>
            </a:r>
            <a:r>
              <a:rPr lang="fr-FR" b="1" dirty="0">
                <a:latin typeface="Comic Sans MS" pitchFamily="66" charset="0"/>
              </a:rPr>
              <a:t>Joseph </a:t>
            </a:r>
            <a:r>
              <a:rPr lang="fr-FR" b="1" dirty="0" smtClean="0">
                <a:latin typeface="Comic Sans MS" pitchFamily="66" charset="0"/>
              </a:rPr>
              <a:t>Cugnot vers 1770</a:t>
            </a:r>
            <a:endParaRPr lang="fr-FR" b="1" dirty="0">
              <a:latin typeface="Comic Sans MS" pitchFamily="66" charset="0"/>
            </a:endParaRPr>
          </a:p>
          <a:p>
            <a:r>
              <a:rPr lang="fr-FR" b="1" dirty="0">
                <a:latin typeface="Comic Sans MS" pitchFamily="66" charset="0"/>
              </a:rPr>
              <a:t/>
            </a:r>
            <a:br>
              <a:rPr lang="fr-FR" b="1" dirty="0">
                <a:latin typeface="Comic Sans MS" pitchFamily="66" charset="0"/>
              </a:rPr>
            </a:br>
            <a:r>
              <a:rPr lang="fr-FR" b="1" dirty="0" smtClean="0">
                <a:latin typeface="Comic Sans MS" pitchFamily="66" charset="0"/>
              </a:rPr>
              <a:t> </a:t>
            </a:r>
            <a:endParaRPr lang="en-GB" b="1" dirty="0">
              <a:latin typeface="Comic Sans MS" pitchFamily="66" charset="0"/>
            </a:endParaRPr>
          </a:p>
        </p:txBody>
      </p:sp>
      <p:pic>
        <p:nvPicPr>
          <p:cNvPr id="3074" name="Picture 2" descr="C:\Documents and Settings\TOSHIBA\Desktop\FardierdeCugnot20050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215370" cy="4500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>
                <a:latin typeface="Comic Sans MS" pitchFamily="66" charset="0"/>
              </a:rPr>
              <a:t>Ce four solaire a été inventé par </a:t>
            </a:r>
            <a:r>
              <a:rPr lang="fr-FR" b="1" dirty="0">
                <a:latin typeface="Comic Sans MS" pitchFamily="66" charset="0"/>
              </a:rPr>
              <a:t>Augustin </a:t>
            </a:r>
            <a:r>
              <a:rPr lang="fr-FR" b="1" dirty="0" smtClean="0">
                <a:latin typeface="Comic Sans MS" pitchFamily="66" charset="0"/>
              </a:rPr>
              <a:t>Mouchot et Abel </a:t>
            </a:r>
          </a:p>
          <a:p>
            <a:r>
              <a:rPr lang="fr-FR" b="1" dirty="0">
                <a:latin typeface="Comic Sans MS" pitchFamily="66" charset="0"/>
              </a:rPr>
              <a:t> </a:t>
            </a:r>
            <a:r>
              <a:rPr lang="fr-FR" b="1" dirty="0" smtClean="0">
                <a:latin typeface="Comic Sans MS" pitchFamily="66" charset="0"/>
              </a:rPr>
              <a:t>                      Pefre vers 1880</a:t>
            </a:r>
            <a:endParaRPr lang="fr-FR" b="1" dirty="0">
              <a:latin typeface="Comic Sans MS" pitchFamily="66" charset="0"/>
            </a:endParaRPr>
          </a:p>
          <a:p>
            <a:r>
              <a:rPr lang="fr-FR" b="1" dirty="0" smtClean="0">
                <a:latin typeface="Comic Sans MS" pitchFamily="66" charset="0"/>
              </a:rPr>
              <a:t> </a:t>
            </a:r>
            <a:endParaRPr lang="fr-FR" b="1" dirty="0">
              <a:latin typeface="Comic Sans MS" pitchFamily="66" charset="0"/>
            </a:endParaRPr>
          </a:p>
        </p:txBody>
      </p:sp>
      <p:pic>
        <p:nvPicPr>
          <p:cNvPr id="2050" name="Picture 2" descr="E:\عمار\School\Les Arts et Métiers\IMAG0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75013"/>
            <a:ext cx="6500858" cy="4411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fr-FR" b="1" dirty="0" smtClean="0">
                <a:latin typeface="Comic Sans MS" pitchFamily="66" charset="0"/>
              </a:rPr>
              <a:t>Cette machine qui fabrique le papier a été créée par Eugène Philippe vers 1830</a:t>
            </a:r>
            <a:endParaRPr lang="en-GB" b="1" dirty="0">
              <a:latin typeface="Comic Sans MS" pitchFamily="66" charset="0"/>
            </a:endParaRPr>
          </a:p>
        </p:txBody>
      </p:sp>
      <p:pic>
        <p:nvPicPr>
          <p:cNvPr id="4098" name="Picture 2" descr="E:\عمار\School\Les Arts et Métiers\IMAG0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00042"/>
            <a:ext cx="6572296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500298" y="6143620"/>
            <a:ext cx="4038600" cy="1428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400" b="1" dirty="0" smtClean="0">
                <a:latin typeface="Comic Sans MS" pitchFamily="66" charset="0"/>
              </a:rPr>
              <a:t>La sphère céleste mue par un mouvement d’horlogerie a été inventée par Jost Bürgi vers 1580</a:t>
            </a:r>
            <a:endParaRPr lang="fr-FR" sz="1400" b="1" dirty="0">
              <a:latin typeface="Comic Sans MS" pitchFamily="66" charset="0"/>
            </a:endParaRPr>
          </a:p>
          <a:p>
            <a:pPr>
              <a:buNone/>
            </a:pPr>
            <a:endParaRPr lang="fr-FR" sz="1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fr-FR" sz="1400" dirty="0" smtClean="0">
                <a:latin typeface="Comic Sans MS" pitchFamily="66" charset="0"/>
              </a:rPr>
              <a:t> </a:t>
            </a:r>
            <a:endParaRPr lang="fr-FR" sz="1400" dirty="0">
              <a:latin typeface="Comic Sans MS" pitchFamily="66" charset="0"/>
            </a:endParaRPr>
          </a:p>
        </p:txBody>
      </p:sp>
      <p:pic>
        <p:nvPicPr>
          <p:cNvPr id="5123" name="Picture 3" descr="E:\عمار\School\Les Arts et Métiers\IMAG0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14290"/>
            <a:ext cx="3564000" cy="5959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1714480" y="5786454"/>
            <a:ext cx="5486400" cy="804862"/>
          </a:xfrm>
        </p:spPr>
        <p:txBody>
          <a:bodyPr/>
          <a:lstStyle/>
          <a:p>
            <a:pPr algn="ctr"/>
            <a:r>
              <a:rPr lang="fr-FR" b="1" dirty="0" smtClean="0">
                <a:latin typeface="Comic Sans MS" pitchFamily="66" charset="0"/>
              </a:rPr>
              <a:t>Moulin à vent hollandais commandant une scierie à bois,</a:t>
            </a:r>
          </a:p>
          <a:p>
            <a:pPr algn="ctr"/>
            <a:r>
              <a:rPr lang="fr-FR" b="1" dirty="0" smtClean="0">
                <a:latin typeface="Comic Sans MS" pitchFamily="66" charset="0"/>
              </a:rPr>
              <a:t>inventé vers 1791 par Pierre Bulot</a:t>
            </a:r>
            <a:endParaRPr lang="en-GB" b="1" dirty="0">
              <a:latin typeface="Comic Sans MS" pitchFamily="66" charset="0"/>
            </a:endParaRPr>
          </a:p>
        </p:txBody>
      </p:sp>
      <p:pic>
        <p:nvPicPr>
          <p:cNvPr id="6146" name="Picture 2" descr="E:\عمار\School\Les Arts et Métiers\IMAG0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85728"/>
            <a:ext cx="3222752" cy="5388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Notre sortie au musée </a:t>
            </a:r>
            <a:br>
              <a:rPr lang="fr-FR" dirty="0" smtClean="0"/>
            </a:br>
            <a:r>
              <a:rPr lang="fr-FR" dirty="0" smtClean="0"/>
              <a:t>en décembre 2014</a:t>
            </a:r>
            <a:endParaRPr lang="fr-FR" dirty="0"/>
          </a:p>
        </p:txBody>
      </p:sp>
      <p:pic>
        <p:nvPicPr>
          <p:cNvPr id="4" name="Espace réservé du contenu 3" descr="dec 2014 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2223" y="1600200"/>
            <a:ext cx="6059554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71</Words>
  <Application>Microsoft Office PowerPoint</Application>
  <PresentationFormat>Affichage à l'écran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Office Theme</vt:lpstr>
      <vt:lpstr>Les Arts et Métiers par Lord Seif  </vt:lpstr>
      <vt:lpstr>Diapositive 2</vt:lpstr>
      <vt:lpstr>Diapositive 3</vt:lpstr>
      <vt:lpstr>Diapositive 4</vt:lpstr>
      <vt:lpstr>Diapositive 5</vt:lpstr>
      <vt:lpstr>Diapositive 6</vt:lpstr>
      <vt:lpstr>Notre sortie au musée  en décembre 2014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Arts et Métiers </dc:title>
  <dc:creator> </dc:creator>
  <cp:lastModifiedBy>Admin</cp:lastModifiedBy>
  <cp:revision>22</cp:revision>
  <dcterms:created xsi:type="dcterms:W3CDTF">2014-12-07T12:16:54Z</dcterms:created>
  <dcterms:modified xsi:type="dcterms:W3CDTF">2015-03-11T06:54:16Z</dcterms:modified>
</cp:coreProperties>
</file>